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Celular: Energía en Ausencia de Oxígeno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634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Celular: Energía para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4985147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proceso esencial que demuestra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increíble adaptabilidad de las células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generar energía en diferentes condiciones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4729996"/>
            <a:ext cx="30480" cy="1236107"/>
          </a:xfrm>
          <a:prstGeom prst="rect">
            <a:avLst/>
          </a:prstGeom>
          <a:solidFill>
            <a:srgbClr val="26A688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7423"/>
            <a:ext cx="117648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¿Qué es la Fermentación Celular?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9983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82131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541520"/>
            <a:ext cx="35993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 Anaeróbico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5031938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necesidad de oxígeno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39983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821311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541520"/>
            <a:ext cx="37116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Genera Energía (ATP)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503193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moléculas orgánicas como glucosa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399830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63426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821311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541520"/>
            <a:ext cx="29578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Alternativa Vital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503193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Cuando la respiración aeróbica no es posible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15504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Punto de Partida: La Glucólisis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26306"/>
            <a:ext cx="39139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Primera Etapa Común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07450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Proceso inicial compartido por respiración y fermentación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941213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Glucosa (6C) → 2 piruvato (3C)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Productos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6112073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ATP + NADH (energía celular)</a:t>
            </a:r>
            <a:endParaRPr lang="en-US" sz="17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926" y="617339"/>
            <a:ext cx="7590949" cy="2079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Láctica: El Esfuerzo Muscular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26" y="3022759"/>
            <a:ext cx="1109424" cy="13313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9401" y="3244572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Piruvato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589401" y="3721418"/>
            <a:ext cx="6264473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Molécula de 3 carbonos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26" y="4354116"/>
            <a:ext cx="1109424" cy="13313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9401" y="4575929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Ácido Láctico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589401" y="5052774"/>
            <a:ext cx="6264473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Producto de fermentación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926" y="5685473"/>
            <a:ext cx="1109424" cy="13313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89401" y="5907286"/>
            <a:ext cx="313932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NAD+ Regenerado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589401" y="6384131"/>
            <a:ext cx="6264473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Continúa glucólisis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6262926" y="7261027"/>
            <a:ext cx="7590949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Ocurre en músculos durante ejercicio intenso y en bacterias lácticas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89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 Alcohólica: El Poder de las Levaduras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176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943231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Piruvato → Etanol + CO₂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Regeneración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38943" y="511409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NAD+ para continuar glucólisis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638943" y="5703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Organismos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638943" y="628495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Levaduras y algunas plantas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371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Aplicaciones Industriales: ¡La Fermentación en Acción!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84897"/>
            <a:ext cx="2994184" cy="2994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262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Panadería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75298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CO₂ hace que la masa suba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984897"/>
            <a:ext cx="2994184" cy="2994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6262568"/>
            <a:ext cx="36050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Bebidas Alcohólicas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75298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Etanol en cerveza y vino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984897"/>
            <a:ext cx="2994184" cy="2994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6262568"/>
            <a:ext cx="34160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Productos Lácteos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752987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Yogur y queso por fermentación láctica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094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Comparación: Fermentación vs. Respiración Celular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42134"/>
            <a:ext cx="13042821" cy="2616518"/>
          </a:xfrm>
          <a:prstGeom prst="roundRect">
            <a:avLst>
              <a:gd name="adj" fmla="val 364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74975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462" y="3893463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Característica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9108" y="3893463"/>
            <a:ext cx="44240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Fermentación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174361" y="3893463"/>
            <a:ext cx="44278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Respiración Celular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440007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28462" y="454378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Oxígeno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289108" y="4543782"/>
            <a:ext cx="44240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Anaeróbica (sin O₂)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174361" y="4543782"/>
            <a:ext cx="44278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Aeróbica (con O₂)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505039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28462" y="519410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ATP Producido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4289108" y="5194102"/>
            <a:ext cx="44240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Poco (2 ATP/glucosa)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174361" y="5194102"/>
            <a:ext cx="44278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Mucho (30-32 ATP/glucosa)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5700712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28462" y="5844421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Subproductos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4289108" y="5844421"/>
            <a:ext cx="44240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Ácido láctico o etanol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174361" y="5844421"/>
            <a:ext cx="44278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CO₂ + H₂O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119150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Ciclo de Regeneración del NAD+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60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Glucólisis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50675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Consume NAD+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1411" y="3942398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33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Fermentación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22433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Regenera NAD+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0307" y="299132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86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Ciclo Continuo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7690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ATP constante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4533" y="5717500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NAD+, la glucólisis se detendría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580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¿Por qué es Importante la Fermentación?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76995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8114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998476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718685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Supervivencia Celular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556343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 vida en ambientes sin oxígeno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576995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8114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998476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718685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Industria Alimentaria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556343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Fundamental para alimentos y bebidas esenciales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576995"/>
            <a:ext cx="4196358" cy="2946678"/>
          </a:xfrm>
          <a:prstGeom prst="roundRect">
            <a:avLst>
              <a:gd name="adj" fmla="val 323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81142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998476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718685"/>
            <a:ext cx="29539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Proceso Antiguo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520910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mecanismo biológico vital y evolutivo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2026-03-29T19:18:30Z</dcterms:created>
  <dcterms:modified xsi:type="dcterms:W3CDTF">2026-03-29T19:18:30Z</dcterms:modified>
</cp:coreProperties>
</file>