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Fotosíntesis: La Fábrica de Vida de las Plantas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7842"/>
            <a:ext cx="6245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Importancia Vital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90249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22468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41173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131939"/>
            <a:ext cx="40558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Producción de Oxígeno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622358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 el oxígeno esencial para la respiración de organismos aeróbicos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1990249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222468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148" y="241173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3131939"/>
            <a:ext cx="35583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Cadena Alimentaria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62982" y="3622358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plantas productoras alimentan herbívoros y, indirectamente, carnívoros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809411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5230892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951101"/>
            <a:ext cx="37677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Regulación Climática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8224" y="6441519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CO₂ atmosférico, mitigando el efecto invernadero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809411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5230892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951101"/>
            <a:ext cx="37053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Energía Almacenada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62982" y="6441519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Captura y almacena energía solar en compuestos orgánicos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1171"/>
            <a:ext cx="85392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¿Qué es la Fotosíntesis?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135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proceso que transforma luz solar en vida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31632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28224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953113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4673322"/>
            <a:ext cx="31911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Energía Luminosa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16374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luz solar se convierte en energía química utilizable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531632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51396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953113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1396" y="4673322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Fabricación de Alimento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1396" y="551807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plantas crean su propio combustible vital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531632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74568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953113"/>
            <a:ext cx="306110" cy="30611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74568" y="46733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Origen: Griego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74568" y="516374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"Foto" (luz) + "síntesis" (unión)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81532"/>
            <a:ext cx="9186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Los Ingredientes Mágicos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439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Todo lo necesario para el proceso de transformación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561993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35619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Agua (H₂O)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4052411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Absorbida por las raíces y transportada a las hojas a través del xilema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561993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07348" y="35619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CO₂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07348" y="4052411"/>
            <a:ext cx="55292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Capturado del aire por pequeños poros en las hojas llamados estomas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31844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44253" y="52318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Luz Solar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644253" y="5722263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fuente de energía que impulsa todo el proceso transformador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231844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307348" y="52318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Clorofila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307348" y="5722263"/>
            <a:ext cx="55292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pigmento verde que capta la energía solar y da color a las plantas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Cómo Funciona: Vista General</a:t>
            </a:r>
            <a:endParaRPr lang="en-US" sz="4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9753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Fábrica Verde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3548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Cloroplasto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587591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fotosíntesis ocurre dentro de estos organelos celulares especializados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17469"/>
            <a:ext cx="4205168" cy="1973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encuentran en las células de las hojas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Contienen clorofila para captar luz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Son las fábricas donde se produce el alimento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Interior del Cloroplasto</a:t>
            </a:r>
            <a:endParaRPr lang="en-US" sz="4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4741"/>
            <a:ext cx="79784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Dos Fases del Proceso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97148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031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Fase Luminosa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521637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los tilacoides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20604" y="5020628"/>
            <a:ext cx="6067782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Rompe agua (H₂O)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Liberar O₂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 ATP y NADPH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897148"/>
            <a:ext cx="6521410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42014" y="4031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Fase Oscura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42014" y="4521637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el estroma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542014" y="5020628"/>
            <a:ext cx="6067782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Ciclo de Calvin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Usa ATP y NADPH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Convierte CO₂ en glucosa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Flujo de Energía y Materia</a:t>
            </a:r>
            <a:endParaRPr lang="en-US" sz="4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0798" y="1034891"/>
            <a:ext cx="6672143" cy="59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Ecuación de la Vida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70798" y="1876782"/>
            <a:ext cx="7802404" cy="4792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400"/>
              </a:lnSpc>
              <a:buNone/>
            </a:pPr>
            <a:r>
              <a:rPr lang="en-US" sz="75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6 CO₂ + 6 H₂O + Luz → C₆H₁₂O₆ + 6 O₂</a:t>
            </a:r>
            <a:endParaRPr lang="en-US" sz="7500" dirty="0"/>
          </a:p>
        </p:txBody>
      </p:sp>
      <p:sp>
        <p:nvSpPr>
          <p:cNvPr id="5" name="Text 2"/>
          <p:cNvSpPr/>
          <p:nvPr/>
        </p:nvSpPr>
        <p:spPr>
          <a:xfrm>
            <a:off x="670798" y="6911697"/>
            <a:ext cx="780240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Dióxido de carbono + Agua + Energía luminosa producen Glucosa + Oxígeno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2026-03-28T22:16:38Z</dcterms:created>
  <dcterms:modified xsi:type="dcterms:W3CDTF">2026-03-28T22:16:38Z</dcterms:modified>
</cp:coreProperties>
</file>