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ost Grotesk Medium"/>
      <p:regular r:id="rId17"/>
    </p:embeddedFont>
    <p:embeddedFont>
      <p:font typeface="Host Grotesk Medium"/>
      <p:regular r:id="rId18"/>
    </p:embeddedFon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9265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658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Movilidad y Adaptación al Medio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823579"/>
            <a:ext cx="75564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¡Muévete de Forma Inteligente y Sostenible!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081088"/>
            <a:ext cx="7556421" cy="4253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¡Muévete de Forma Sostenible!</a:t>
            </a:r>
            <a:endParaRPr lang="en-US" sz="8900" dirty="0"/>
          </a:p>
        </p:txBody>
      </p:sp>
      <p:sp>
        <p:nvSpPr>
          <p:cNvPr id="5" name="Shape 2"/>
          <p:cNvSpPr/>
          <p:nvPr/>
        </p:nvSpPr>
        <p:spPr>
          <a:xfrm>
            <a:off x="6280190" y="56742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017306" y="5752147"/>
            <a:ext cx="54379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Elige conscientemente cómo te desplazas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6280190" y="66382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17306" y="6716078"/>
            <a:ext cx="6117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¡Pequeñas acciones generan grandes cambios!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01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¿Qué es la Movilidad?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22571"/>
            <a:ext cx="4196358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657005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3844052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4564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Desplazamiento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5054679"/>
            <a:ext cx="3727490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Capacidad de movernos de un lugar a otro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3422571"/>
            <a:ext cx="4196358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396" y="3657005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2" y="3844052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4564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Herramientas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5054679"/>
            <a:ext cx="3727490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Medios y vehículos que facilitan el movimiento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3422571"/>
            <a:ext cx="4196358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3657005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1734" y="3844052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4564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Sistemas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5054679"/>
            <a:ext cx="3727490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Infraestructura que conecta espacios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1063" y="401836"/>
            <a:ext cx="4828580" cy="409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Medios de Transporte Terrestres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2791063" y="841772"/>
            <a:ext cx="1639133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¡Por Tierra Firme!</a:t>
            </a:r>
            <a:endParaRPr lang="en-US" sz="1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1063" y="2650808"/>
            <a:ext cx="2958941" cy="29589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91063" y="5694997"/>
            <a:ext cx="1639133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C3643D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Sin Motor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2791063" y="5975628"/>
            <a:ext cx="2958941" cy="15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Bicicletas, patinetes, caminar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2791063" y="6198989"/>
            <a:ext cx="2958941" cy="15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Usamos nuestra propia energía</a:t>
            </a:r>
            <a:endParaRPr lang="en-US" sz="1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426" y="1245632"/>
            <a:ext cx="5769412" cy="57694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077426" y="7100292"/>
            <a:ext cx="1639133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64B8C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 Motor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6077426" y="7380923"/>
            <a:ext cx="5769412" cy="15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Coches, motos, autobuses, trenes, metro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6077426" y="7604284"/>
            <a:ext cx="5769412" cy="155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Motores para mayor velocidad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857131"/>
            <a:ext cx="5138976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¡Por Tierra Firme!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996" y="2005013"/>
            <a:ext cx="2503646" cy="250364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67" y="2005013"/>
            <a:ext cx="2503765" cy="2503765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258" y="2005013"/>
            <a:ext cx="2503765" cy="2503765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448" y="2005013"/>
            <a:ext cx="2503765" cy="2503765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639" y="2005013"/>
            <a:ext cx="2503765" cy="2503765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96" y="4673203"/>
            <a:ext cx="2503646" cy="25036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04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Movilidad Sostenible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69419"/>
            <a:ext cx="9662160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¡Cuidando Nuestro Planeta!</a:t>
            </a:r>
            <a:endParaRPr lang="en-US" sz="6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428779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138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Aire Más Limpio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628680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Reducir emisiones mejora la calidad del aire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428779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138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Ciudades Saludables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628680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Entornos urbanos más habitables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4287798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1382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Ahorro Energético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628680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Menor consumo de recursos no renovables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68291" y="498872"/>
            <a:ext cx="4164330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Comparación Visual</a:t>
            </a:r>
            <a:endParaRPr lang="en-US" sz="3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291" y="1340406"/>
            <a:ext cx="5543669" cy="55436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68291" y="7021592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3643D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Ciudad Contaminada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68291" y="7404140"/>
            <a:ext cx="5543669" cy="216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Tráfico denso, emisiones altas, poca vegetación</a:t>
            </a:r>
            <a:endParaRPr lang="en-US" sz="13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22" y="1340406"/>
            <a:ext cx="5543669" cy="55436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5822" y="7021592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64B8C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Ciudad Sostenible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525822" y="7404140"/>
            <a:ext cx="5543669" cy="216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Transporte verde, espacios naturales, aire limpio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192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Adaptación al Medio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1434"/>
            <a:ext cx="44365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¿Cómo Elegir el Mejor Transporte?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95926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7299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Viajes Cortos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220414"/>
            <a:ext cx="389393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Bicicleta, caminar, patinete eléctrico, transporte público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595926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47299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 Distancia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5220414"/>
            <a:ext cx="389393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Trenes, autobuses, coches compartidos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595926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47299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Larga Distancia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5220414"/>
            <a:ext cx="389393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Trenes de alta velocidad, autobuses interurbanos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77403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Adaptación al Medio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535341" y="2822972"/>
            <a:ext cx="30480" cy="3632597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6" name="Shape 3"/>
          <p:cNvSpPr/>
          <p:nvPr/>
        </p:nvSpPr>
        <p:spPr>
          <a:xfrm>
            <a:off x="6760012" y="306288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7" name="Shape 4"/>
          <p:cNvSpPr/>
          <p:nvPr/>
        </p:nvSpPr>
        <p:spPr>
          <a:xfrm>
            <a:off x="6280190" y="28229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65260" y="28654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7669411" y="2900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Corta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669411" y="3391257"/>
            <a:ext cx="616719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0-5 km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760012" y="442495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12" name="Shape 9"/>
          <p:cNvSpPr/>
          <p:nvPr/>
        </p:nvSpPr>
        <p:spPr>
          <a:xfrm>
            <a:off x="6280190" y="41850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422755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69411" y="42629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669411" y="4753332"/>
            <a:ext cx="616719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5-50 km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760012" y="578703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17" name="Shape 14"/>
          <p:cNvSpPr/>
          <p:nvPr/>
        </p:nvSpPr>
        <p:spPr>
          <a:xfrm>
            <a:off x="6280190" y="55471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365260" y="55896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7669411" y="56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Larga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7669411" y="6115407"/>
            <a:ext cx="616719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50+ km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7061"/>
            <a:ext cx="89134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El Impacto de Nuestras Decisiones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478042" y="3883819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450"/>
              </a:lnSpc>
              <a:buNone/>
            </a:pPr>
            <a:r>
              <a:rPr lang="en-US" sz="44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100%</a:t>
            </a:r>
            <a:endParaRPr lang="en-US" sz="4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1932" y="2466142"/>
            <a:ext cx="3402330" cy="34023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55420" y="61519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Huella Ambiental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642378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elección afecta el medio ambiente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920145" y="3883819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450"/>
              </a:lnSpc>
              <a:buNone/>
            </a:pPr>
            <a:r>
              <a:rPr lang="en-US" sz="44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75%</a:t>
            </a:r>
            <a:endParaRPr lang="en-US" sz="4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035" y="2466142"/>
            <a:ext cx="3402330" cy="34023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897523" y="61519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Emisiones Reducidas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893" y="6642378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 transporte sostenible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0362248" y="3883819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450"/>
              </a:lnSpc>
              <a:buNone/>
            </a:pPr>
            <a:r>
              <a:rPr lang="en-US" sz="44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100%</a:t>
            </a:r>
            <a:endParaRPr lang="en-US" sz="44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138" y="2466142"/>
            <a:ext cx="3402330" cy="340233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39626" y="61519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Poder de Cambio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77995" y="6642378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¡Tú puedes ser parte del cambio!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2026-04-19T20:28:35Z</dcterms:created>
  <dcterms:modified xsi:type="dcterms:W3CDTF">2026-04-19T20:28:35Z</dcterms:modified>
</cp:coreProperties>
</file>